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1" r:id="rId4"/>
    <p:sldId id="258" r:id="rId5"/>
    <p:sldId id="263" r:id="rId6"/>
    <p:sldId id="260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g3KjTQ+0tg5SbM598uq7b+qMT1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79879878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2479879878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79879878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g2479879878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c45a48e7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fc45a48e7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1" name="Google Shape;11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524000" y="2643182"/>
            <a:ext cx="9144000" cy="13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860"/>
            </a:pPr>
            <a:r>
              <a:rPr lang="en-US" sz="4000" b="1" dirty="0" err="1"/>
              <a:t>Звітна</a:t>
            </a:r>
            <a:r>
              <a:rPr lang="en-US" sz="4000" b="1" dirty="0"/>
              <a:t> </a:t>
            </a:r>
            <a:r>
              <a:rPr lang="en-US" sz="4000" b="1" dirty="0" err="1"/>
              <a:t>презентація</a:t>
            </a:r>
            <a:r>
              <a:rPr lang="en-US" sz="4000" b="1" dirty="0"/>
              <a:t> </a:t>
            </a:r>
            <a:r>
              <a:rPr lang="en-US" sz="4000" b="1" dirty="0" err="1"/>
              <a:t>про</a:t>
            </a:r>
            <a:r>
              <a:rPr lang="en-US" sz="4000" b="1" dirty="0"/>
              <a:t> </a:t>
            </a:r>
            <a:r>
              <a:rPr lang="en-US" sz="4000" b="1" dirty="0" err="1"/>
              <a:t>проходження</a:t>
            </a:r>
            <a:r>
              <a:rPr lang="en-US" sz="4000" b="1" dirty="0"/>
              <a:t> </a:t>
            </a:r>
            <a:r>
              <a:rPr lang="en-US" sz="4000" b="1" dirty="0" err="1"/>
              <a:t>виробничої</a:t>
            </a:r>
            <a:r>
              <a:rPr lang="en-US" sz="4000" b="1" dirty="0"/>
              <a:t> </a:t>
            </a:r>
            <a:r>
              <a:rPr lang="en-US" sz="4000" b="1" dirty="0" err="1"/>
              <a:t>практики</a:t>
            </a:r>
            <a:r>
              <a:rPr lang="en-US" sz="4000" b="1" dirty="0"/>
              <a:t> </a:t>
            </a:r>
            <a:r>
              <a:rPr lang="en-US" sz="4000" b="1" dirty="0" err="1"/>
              <a:t>на</a:t>
            </a:r>
            <a:r>
              <a:rPr lang="en-US" sz="4000" b="1" dirty="0"/>
              <a:t> </a:t>
            </a:r>
            <a:r>
              <a:rPr lang="en-US" sz="4000" b="1" dirty="0" err="1"/>
              <a:t>базі</a:t>
            </a:r>
            <a:r>
              <a:rPr lang="en-US" sz="4000" b="1" dirty="0"/>
              <a:t> </a:t>
            </a:r>
            <a:r>
              <a:rPr lang="ru-RU" sz="4000" b="1" dirty="0" smtClean="0"/>
              <a:t>ТОВ «</a:t>
            </a:r>
            <a:r>
              <a:rPr lang="ru-RU" sz="4000" b="1" dirty="0" err="1" smtClean="0"/>
              <a:t>Видавничий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дім</a:t>
            </a:r>
            <a:r>
              <a:rPr lang="ru-RU" sz="4000" b="1" dirty="0" smtClean="0"/>
              <a:t> „МАМІНО”»</a:t>
            </a:r>
            <a:endParaRPr sz="4000" b="1"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524000" y="4786825"/>
            <a:ext cx="9144000" cy="13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Підготувала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студентка 4 курсу ВСРб-2-20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Федченко Дарина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/>
              <a:t>Київ — 2023</a:t>
            </a:r>
            <a:endParaRPr sz="1800"/>
          </a:p>
        </p:txBody>
      </p:sp>
      <p:sp>
        <p:nvSpPr>
          <p:cNvPr id="88" name="Google Shape;88;p1"/>
          <p:cNvSpPr txBox="1"/>
          <p:nvPr/>
        </p:nvSpPr>
        <p:spPr>
          <a:xfrm>
            <a:off x="588000" y="1178725"/>
            <a:ext cx="110160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Київський університет імені Бориса Грінченка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Кафедра видавничої справи і редагування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94706" cy="136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Підготовча робота на базі практики</a:t>
            </a:r>
            <a:endParaRPr b="1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150525" y="1285860"/>
            <a:ext cx="98223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uk-UA" sz="2600" dirty="0" smtClean="0"/>
              <a:t>Протягом 17-18 листопада </a:t>
            </a:r>
            <a:r>
              <a:rPr lang="en-US" sz="2600" dirty="0" err="1" smtClean="0"/>
              <a:t>наша</a:t>
            </a:r>
            <a:r>
              <a:rPr lang="en-US" sz="2600" dirty="0" smtClean="0"/>
              <a:t> </a:t>
            </a:r>
            <a:r>
              <a:rPr lang="en-US" sz="2600" dirty="0" err="1" smtClean="0"/>
              <a:t>мікрогрупа</a:t>
            </a:r>
            <a:r>
              <a:rPr lang="uk-UA" sz="2600" dirty="0" smtClean="0"/>
              <a:t> (</a:t>
            </a:r>
            <a:r>
              <a:rPr lang="uk-UA" sz="2600" i="1" dirty="0" err="1" smtClean="0"/>
              <a:t>Хеєнко</a:t>
            </a:r>
            <a:r>
              <a:rPr lang="uk-UA" sz="2600" i="1" dirty="0" smtClean="0"/>
              <a:t> С., Грищук К., Федченко Д.</a:t>
            </a:r>
            <a:r>
              <a:rPr lang="uk-UA" sz="2600" dirty="0" smtClean="0"/>
              <a:t>)</a:t>
            </a:r>
            <a:r>
              <a:rPr lang="en-US" sz="2600" dirty="0" smtClean="0"/>
              <a:t> </a:t>
            </a:r>
            <a:r>
              <a:rPr lang="en-US" sz="2600" dirty="0" err="1"/>
              <a:t>мала</a:t>
            </a:r>
            <a:r>
              <a:rPr lang="en-US" sz="2600" dirty="0"/>
              <a:t> </a:t>
            </a:r>
            <a:r>
              <a:rPr lang="uk-UA" sz="2600" dirty="0" smtClean="0"/>
              <a:t>змогу дистанційно обговорити з директором видавництва О. С. </a:t>
            </a:r>
            <a:r>
              <a:rPr lang="uk-UA" sz="2600" dirty="0" err="1" smtClean="0"/>
              <a:t>Шарлаєм</a:t>
            </a:r>
            <a:r>
              <a:rPr lang="en-US" sz="2600" dirty="0" smtClean="0"/>
              <a:t>:</a:t>
            </a:r>
            <a:endParaRPr sz="2600"/>
          </a:p>
          <a:p>
            <a:pPr marL="0" lvl="0" indent="86677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35"/>
              <a:buChar char="•"/>
            </a:pPr>
            <a:r>
              <a:rPr lang="uk-UA" sz="2600" dirty="0" smtClean="0"/>
              <a:t>розподіл обов’язків (3 дитячих видання на редагування та 1 рукопис для огляду та написання редакторського висновку)</a:t>
            </a:r>
            <a:r>
              <a:rPr lang="en-US" sz="2600" dirty="0" smtClean="0"/>
              <a:t>;</a:t>
            </a:r>
            <a:endParaRPr sz="2600"/>
          </a:p>
          <a:p>
            <a:pPr marL="0" lvl="0" indent="8667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5"/>
              <a:buChar char="•"/>
            </a:pPr>
            <a:r>
              <a:rPr lang="en-US" sz="2600" dirty="0" err="1" smtClean="0"/>
              <a:t>структуру</a:t>
            </a:r>
            <a:r>
              <a:rPr lang="en-US" sz="2600" dirty="0" smtClean="0"/>
              <a:t> </a:t>
            </a:r>
            <a:r>
              <a:rPr lang="en-US" sz="2600" dirty="0" err="1" smtClean="0"/>
              <a:t>організації</a:t>
            </a:r>
            <a:r>
              <a:rPr lang="uk-UA" sz="2600" dirty="0" smtClean="0"/>
              <a:t>, її історію та особливості</a:t>
            </a:r>
            <a:r>
              <a:rPr lang="en-US" sz="2600" dirty="0" smtClean="0"/>
              <a:t>;</a:t>
            </a:r>
            <a:endParaRPr sz="2600"/>
          </a:p>
          <a:p>
            <a:pPr marL="0" lvl="0" indent="8667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5"/>
              <a:buChar char="•"/>
            </a:pPr>
            <a:r>
              <a:rPr lang="uk-UA" sz="2600" dirty="0" smtClean="0"/>
              <a:t>кінцеві терміни здачі робіт.</a:t>
            </a:r>
            <a:endParaRPr sz="2600"/>
          </a:p>
        </p:txBody>
      </p:sp>
      <p:pic>
        <p:nvPicPr>
          <p:cNvPr id="97" name="Google Shape;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94706" cy="136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Книги видавництва Mamino - купити книгу видавництва Мамине в Києві, Україні  | Ціни, відгуки на Book24"/>
          <p:cNvPicPr>
            <a:picLocks noChangeAspect="1" noChangeArrowheads="1"/>
          </p:cNvPicPr>
          <p:nvPr/>
        </p:nvPicPr>
        <p:blipFill>
          <a:blip r:embed="rId4"/>
          <a:srcRect t="22771" b="27325"/>
          <a:stretch>
            <a:fillRect/>
          </a:stretch>
        </p:blipFill>
        <p:spPr bwMode="auto">
          <a:xfrm>
            <a:off x="3024166" y="4429132"/>
            <a:ext cx="6238902" cy="2067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b="1" dirty="0" smtClean="0"/>
              <a:t>Про видавництво</a:t>
            </a:r>
            <a:endParaRPr b="1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150525" y="1485912"/>
            <a:ext cx="98223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8667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5"/>
              <a:buChar char="•"/>
            </a:pPr>
            <a:r>
              <a:rPr lang="uk-UA" sz="3100" dirty="0" smtClean="0"/>
              <a:t>Засноване 2016 року, спочатку читалося як «М</a:t>
            </a:r>
            <a:r>
              <a:rPr lang="de-DE" sz="3100" dirty="0" smtClean="0"/>
              <a:t>á</a:t>
            </a:r>
            <a:r>
              <a:rPr lang="uk-UA" sz="3100" dirty="0" smtClean="0"/>
              <a:t>міно», а «</a:t>
            </a:r>
            <a:r>
              <a:rPr lang="uk-UA" sz="3100" dirty="0" err="1" smtClean="0"/>
              <a:t>Мамін</a:t>
            </a:r>
            <a:r>
              <a:rPr lang="de-DE" sz="3100" dirty="0" smtClean="0"/>
              <a:t>ó</a:t>
            </a:r>
            <a:r>
              <a:rPr lang="uk-UA" sz="3100" dirty="0" smtClean="0"/>
              <a:t>»</a:t>
            </a:r>
          </a:p>
          <a:p>
            <a:pPr marL="0" lvl="0" indent="8667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5"/>
              <a:buChar char="•"/>
            </a:pPr>
            <a:r>
              <a:rPr lang="uk-UA" sz="3100" dirty="0" smtClean="0"/>
              <a:t>Позиціонується як видавництво, що підтримує сімейне читання</a:t>
            </a:r>
          </a:p>
          <a:p>
            <a:pPr marL="0" lvl="0" indent="86677" algn="just">
              <a:lnSpc>
                <a:spcPct val="100000"/>
              </a:lnSpc>
              <a:spcBef>
                <a:spcPts val="0"/>
              </a:spcBef>
              <a:buSzPts val="2235"/>
            </a:pPr>
            <a:r>
              <a:rPr lang="uk-UA" sz="3100" dirty="0" smtClean="0"/>
              <a:t>Перше в Україні почало виготовляти</a:t>
            </a:r>
            <a:r>
              <a:rPr lang="uk-UA" sz="3100" i="1" dirty="0" smtClean="0"/>
              <a:t> </a:t>
            </a:r>
            <a:r>
              <a:rPr lang="de-DE" sz="3100" i="1" dirty="0" err="1" smtClean="0"/>
              <a:t>mix&amp;match</a:t>
            </a:r>
            <a:r>
              <a:rPr lang="de-DE" sz="3100" i="1" dirty="0" smtClean="0"/>
              <a:t> </a:t>
            </a:r>
            <a:r>
              <a:rPr lang="uk-UA" sz="3100" dirty="0" smtClean="0"/>
              <a:t>книжки-картонки для найменших (серія «</a:t>
            </a:r>
            <a:r>
              <a:rPr lang="uk-UA" sz="3100" dirty="0" err="1" smtClean="0"/>
              <a:t>Міксуй</a:t>
            </a:r>
            <a:r>
              <a:rPr lang="uk-UA" sz="3100" dirty="0" smtClean="0"/>
              <a:t> і вивчай»)</a:t>
            </a:r>
          </a:p>
          <a:p>
            <a:pPr marL="0" lvl="0" indent="86677" algn="just">
              <a:lnSpc>
                <a:spcPct val="100000"/>
              </a:lnSpc>
              <a:spcBef>
                <a:spcPts val="0"/>
              </a:spcBef>
              <a:buSzPts val="2235"/>
            </a:pPr>
            <a:r>
              <a:rPr lang="uk-UA" sz="3100" dirty="0" smtClean="0"/>
              <a:t>Має ексклюзивну ліцензію на переклади видань Оскара </a:t>
            </a:r>
            <a:r>
              <a:rPr lang="uk-UA" sz="3100" dirty="0" err="1" smtClean="0"/>
              <a:t>Бреніф’є</a:t>
            </a:r>
            <a:r>
              <a:rPr lang="uk-UA" sz="3100" dirty="0" smtClean="0"/>
              <a:t>, </a:t>
            </a:r>
            <a:r>
              <a:rPr lang="uk-UA" sz="3100" dirty="0" err="1" smtClean="0"/>
              <a:t>Маріони</a:t>
            </a:r>
            <a:r>
              <a:rPr lang="uk-UA" sz="3100" dirty="0" smtClean="0"/>
              <a:t> </a:t>
            </a:r>
            <a:r>
              <a:rPr lang="uk-UA" sz="3100" dirty="0" err="1" smtClean="0"/>
              <a:t>Толоси</a:t>
            </a:r>
            <a:r>
              <a:rPr lang="uk-UA" sz="3100" dirty="0" smtClean="0"/>
              <a:t> </a:t>
            </a:r>
            <a:r>
              <a:rPr lang="uk-UA" sz="3100" dirty="0" err="1" smtClean="0"/>
              <a:t>Сістере</a:t>
            </a:r>
            <a:r>
              <a:rPr lang="uk-UA" sz="3100" dirty="0" smtClean="0"/>
              <a:t> та ін.</a:t>
            </a:r>
          </a:p>
          <a:p>
            <a:pPr marL="0" lvl="0" indent="86677" algn="just">
              <a:lnSpc>
                <a:spcPct val="100000"/>
              </a:lnSpc>
              <a:spcBef>
                <a:spcPts val="0"/>
              </a:spcBef>
              <a:buSzPts val="2235"/>
            </a:pPr>
            <a:r>
              <a:rPr lang="uk-UA" sz="3100" dirty="0" smtClean="0"/>
              <a:t>Видали дитячий </a:t>
            </a:r>
            <a:r>
              <a:rPr lang="uk-UA" sz="3100" dirty="0" err="1" smtClean="0"/>
              <a:t>бестселлер</a:t>
            </a:r>
            <a:r>
              <a:rPr lang="uk-UA" sz="3100" dirty="0" smtClean="0"/>
              <a:t> «Не смій читати цю книжку»</a:t>
            </a:r>
          </a:p>
        </p:txBody>
      </p:sp>
      <p:pic>
        <p:nvPicPr>
          <p:cNvPr id="97" name="Google Shape;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94706" cy="136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798798781_0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b="1" dirty="0" smtClean="0"/>
              <a:t>Виконані завдання</a:t>
            </a:r>
            <a:endParaRPr b="1"/>
          </a:p>
        </p:txBody>
      </p:sp>
      <p:sp>
        <p:nvSpPr>
          <p:cNvPr id="103" name="Google Shape;103;g24798798781_0_2"/>
          <p:cNvSpPr txBox="1">
            <a:spLocks noGrp="1"/>
          </p:cNvSpPr>
          <p:nvPr>
            <p:ph type="body" idx="1"/>
          </p:nvPr>
        </p:nvSpPr>
        <p:spPr>
          <a:xfrm>
            <a:off x="1166778" y="5913366"/>
            <a:ext cx="10203300" cy="51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 smtClean="0"/>
              <a:t>Фрагмент редагування книги «Таємне життя волосся»</a:t>
            </a:r>
            <a:endParaRPr lang="ru-RU" sz="2400" dirty="0" smtClean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35">
              <a:latin typeface="+mj-lt"/>
            </a:endParaRPr>
          </a:p>
        </p:txBody>
      </p:sp>
      <p:pic>
        <p:nvPicPr>
          <p:cNvPr id="106" name="Google Shape;106;g24798798781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94706" cy="136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b="14764"/>
          <a:stretch>
            <a:fillRect/>
          </a:stretch>
        </p:blipFill>
        <p:spPr bwMode="auto">
          <a:xfrm>
            <a:off x="3108058" y="1621614"/>
            <a:ext cx="8631544" cy="40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38907" t="45768" r="43075" b="22638"/>
          <a:stretch>
            <a:fillRect/>
          </a:stretch>
        </p:blipFill>
        <p:spPr bwMode="auto">
          <a:xfrm>
            <a:off x="666712" y="1474976"/>
            <a:ext cx="2333663" cy="231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57805" t="45768" r="24178" b="22638"/>
          <a:stretch>
            <a:fillRect/>
          </a:stretch>
        </p:blipFill>
        <p:spPr bwMode="auto">
          <a:xfrm>
            <a:off x="666712" y="3546678"/>
            <a:ext cx="2333676" cy="231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798798781_0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b="1" dirty="0" smtClean="0"/>
              <a:t>Виконані завдання</a:t>
            </a:r>
            <a:endParaRPr b="1"/>
          </a:p>
        </p:txBody>
      </p:sp>
      <p:sp>
        <p:nvSpPr>
          <p:cNvPr id="103" name="Google Shape;103;g24798798781_0_2"/>
          <p:cNvSpPr txBox="1">
            <a:spLocks noGrp="1"/>
          </p:cNvSpPr>
          <p:nvPr>
            <p:ph type="body" idx="1"/>
          </p:nvPr>
        </p:nvSpPr>
        <p:spPr>
          <a:xfrm>
            <a:off x="1166778" y="5913366"/>
            <a:ext cx="10203300" cy="51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err="1" smtClean="0"/>
              <a:t>Написання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редакторського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висновку</a:t>
            </a:r>
            <a:r>
              <a:rPr lang="ru-RU" sz="2400" i="1" dirty="0" smtClean="0"/>
              <a:t> </a:t>
            </a:r>
            <a:r>
              <a:rPr lang="ru-RU" sz="2400" i="1" dirty="0" smtClean="0"/>
              <a:t>на </a:t>
            </a:r>
            <a:r>
              <a:rPr lang="ru-RU" sz="2400" i="1" dirty="0" err="1" smtClean="0"/>
              <a:t>уривок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дитячого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твору</a:t>
            </a:r>
            <a:endParaRPr sz="2235">
              <a:latin typeface="+mj-lt"/>
            </a:endParaRPr>
          </a:p>
        </p:txBody>
      </p:sp>
      <p:pic>
        <p:nvPicPr>
          <p:cNvPr id="106" name="Google Shape;106;g24798798781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94706" cy="136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 l="21677" t="10827" r="22233" b="8366"/>
          <a:stretch>
            <a:fillRect/>
          </a:stretch>
        </p:blipFill>
        <p:spPr bwMode="auto">
          <a:xfrm>
            <a:off x="6310314" y="1609330"/>
            <a:ext cx="5433262" cy="43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26957" t="26575" r="28624" b="15256"/>
          <a:stretch>
            <a:fillRect/>
          </a:stretch>
        </p:blipFill>
        <p:spPr bwMode="auto">
          <a:xfrm>
            <a:off x="452398" y="1602476"/>
            <a:ext cx="5841161" cy="43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c45a48e74_0_39"/>
          <p:cNvSpPr txBox="1">
            <a:spLocks noGrp="1"/>
          </p:cNvSpPr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000" b="1" i="1"/>
              <a:t>Дякую за увагу!</a:t>
            </a:r>
            <a:endParaRPr sz="6000" b="1" i="1"/>
          </a:p>
        </p:txBody>
      </p:sp>
      <p:pic>
        <p:nvPicPr>
          <p:cNvPr id="122" name="Google Shape;122;gfc45a48e74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94706" cy="136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191</Words>
  <PresentationFormat>Произвольный</PresentationFormat>
  <Paragraphs>23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Звітна презентація про проходження виробничої практики на базі ТОВ «Видавничий дім „МАМІНО”»</vt:lpstr>
      <vt:lpstr>Підготовча робота на базі практики</vt:lpstr>
      <vt:lpstr>Про видавництво</vt:lpstr>
      <vt:lpstr>Виконані завдання</vt:lpstr>
      <vt:lpstr>Виконані завдання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Звітна презентація про проходження виробничої практики на базі ГО «Український осередок Міжнародного ПЕН-клубу»</dc:title>
  <dc:creator>user</dc:creator>
  <cp:lastModifiedBy>User</cp:lastModifiedBy>
  <cp:revision>4</cp:revision>
  <dcterms:created xsi:type="dcterms:W3CDTF">2021-06-25T08:30:56Z</dcterms:created>
  <dcterms:modified xsi:type="dcterms:W3CDTF">2023-12-17T17:55:55Z</dcterms:modified>
</cp:coreProperties>
</file>